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5648A4CF-DF29-41BF-86C5-100882A915DB}">
          <p14:sldIdLst>
            <p14:sldId id="256"/>
          </p14:sldIdLst>
        </p14:section>
        <p14:section name="Divider Page" id="{72A17C49-402C-46FC-BAFF-9528705DA1D8}">
          <p14:sldIdLst>
            <p14:sldId id="257"/>
          </p14:sldIdLst>
        </p14:section>
        <p14:section name="Content Page" id="{F8BEA8C7-ADDB-40E9-96A1-81615995B788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A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5385-1B9E-4F08-B912-C9CE022E0309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00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307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53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2402-BEF9-4235-80BF-1851B889419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51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17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239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13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15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07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9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372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5385-1B9E-4F08-B912-C9CE022E0309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" name="Group 19"/>
              <p:cNvGrpSpPr/>
              <p:nvPr userDrawn="1"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</p:spPr>
            </p:pic>
            <p:sp>
              <p:nvSpPr>
                <p:cNvPr id="7" name="Rectangle 6"/>
                <p:cNvSpPr/>
                <p:nvPr userDrawn="1"/>
              </p:nvSpPr>
              <p:spPr>
                <a:xfrm>
                  <a:off x="177800" y="6356351"/>
                  <a:ext cx="1193800" cy="365125"/>
                </a:xfrm>
                <a:prstGeom prst="rect">
                  <a:avLst/>
                </a:prstGeom>
                <a:solidFill>
                  <a:srgbClr val="0035A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882" y="6449321"/>
                <a:ext cx="1509183" cy="226945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031" y="119563"/>
              <a:ext cx="1951569" cy="598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47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2402-BEF9-4235-80BF-1851B889419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031" y="119563"/>
              <a:ext cx="1951569" cy="598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73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DDC-9959-4054-BEBE-A9F7E3B949AC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574" y="100381"/>
              <a:ext cx="2000490" cy="611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28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7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2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Nutcha Meesuwan</cp:lastModifiedBy>
  <cp:revision>11</cp:revision>
  <dcterms:created xsi:type="dcterms:W3CDTF">2016-08-15T09:06:57Z</dcterms:created>
  <dcterms:modified xsi:type="dcterms:W3CDTF">2016-09-19T07:37:57Z</dcterms:modified>
</cp:coreProperties>
</file>